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0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09.06.2016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0" y="6800790"/>
            <a:ext cx="44925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rible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0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KAZIM KARABEKİR İLKOKULU</a:t>
            </a:r>
            <a:endParaRPr lang="tr-TR" sz="20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9 Dikdörtgen"/>
          <p:cNvSpPr/>
          <p:nvPr/>
        </p:nvSpPr>
        <p:spPr>
          <a:xfrm>
            <a:off x="0" y="0"/>
            <a:ext cx="10080625" cy="1015651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YARDIMLAŞMA VE DAYANIŞMANIN</a:t>
            </a:r>
          </a:p>
          <a:p>
            <a:pPr algn="ctr"/>
            <a:r>
              <a:rPr lang="tr-T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EN GÜZEL ÖRNEĞİNİ GÖSTERDİK</a:t>
            </a:r>
            <a:endParaRPr lang="tr-TR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2" descr="C:\Users\Şeref\Desktop\Resi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0906" y="5230382"/>
            <a:ext cx="1602914" cy="1743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12 Dikdörtgen"/>
          <p:cNvSpPr/>
          <p:nvPr/>
        </p:nvSpPr>
        <p:spPr>
          <a:xfrm>
            <a:off x="0" y="1242996"/>
            <a:ext cx="46650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SURİYELİ KARDEŞLERİMİZE </a:t>
            </a:r>
          </a:p>
          <a:p>
            <a:pPr algn="ctr"/>
            <a:r>
              <a:rPr lang="tr-TR" sz="2200" b="1" u="sng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7.157,05 TÜRK LİRASI </a:t>
            </a:r>
          </a:p>
          <a:p>
            <a:pPr algn="ctr"/>
            <a:r>
              <a:rPr lang="tr-TR" sz="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YARDIMDA BULUNDUK</a:t>
            </a:r>
            <a:endParaRPr lang="tr-TR" sz="2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8" name="AutoShape 2" descr="SURİYELİ AYLAN PNG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 descr="SURİYELİ AYLAN PNG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" name="Picture 5" descr="C:\Users\Şeref\Desktop\kermes etkinlik foto\BAŞARILAR\2015-16 halk oyunları il 1.2.si\20160423_09063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05828" y="1885938"/>
            <a:ext cx="5720632" cy="4648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8" descr="http://img.haberler.com/haber/680/suriye-de-ic-savas-2-4756680_7851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66" y="3814764"/>
            <a:ext cx="3470307" cy="31337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Picture 6" descr="http://image.yenisafak.com/resim/imagecrop/2016/03/04/12/09/resized_186d4-0f8f5f072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064" y="528616"/>
            <a:ext cx="376429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Picture 10" descr="SURİYE SAVAŞ ile ilgili görsel sonuc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528" y="2171690"/>
            <a:ext cx="3127421" cy="21193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506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Ekran Gösterisi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Ofis Teması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mudur_</dc:creator>
  <cp:lastModifiedBy>mudur_</cp:lastModifiedBy>
  <cp:revision>1</cp:revision>
  <dcterms:created xsi:type="dcterms:W3CDTF">2016-06-09T11:17:13Z</dcterms:created>
  <dcterms:modified xsi:type="dcterms:W3CDTF">2016-06-09T11:21:51Z</dcterms:modified>
</cp:coreProperties>
</file>