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0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Şeref\Desktop\Resi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798" y="5197943"/>
            <a:ext cx="1453982" cy="1660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3 Dikdörtgen"/>
          <p:cNvSpPr/>
          <p:nvPr/>
        </p:nvSpPr>
        <p:spPr>
          <a:xfrm>
            <a:off x="-98866" y="6476944"/>
            <a:ext cx="4272833" cy="377858"/>
          </a:xfrm>
          <a:prstGeom prst="rect">
            <a:avLst/>
          </a:prstGeom>
          <a:noFill/>
        </p:spPr>
        <p:txBody>
          <a:bodyPr wrap="none" lIns="84644" tIns="42322" rIns="84644" bIns="42322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rible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19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KAZIM KARABEKİR İLKOKULU</a:t>
            </a:r>
          </a:p>
        </p:txBody>
      </p:sp>
      <p:sp>
        <p:nvSpPr>
          <p:cNvPr id="6" name="9 Dikdörtgen"/>
          <p:cNvSpPr/>
          <p:nvPr/>
        </p:nvSpPr>
        <p:spPr>
          <a:xfrm>
            <a:off x="0" y="3"/>
            <a:ext cx="9144000" cy="630197"/>
          </a:xfrm>
          <a:prstGeom prst="rect">
            <a:avLst/>
          </a:prstGeom>
          <a:noFill/>
        </p:spPr>
        <p:txBody>
          <a:bodyPr wrap="square" lIns="84634" tIns="42317" rIns="84634" bIns="4231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tr-TR" sz="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tr-T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‘SABRİ DEDE’YE MEKTUP’ PROJESİ</a:t>
            </a:r>
            <a:endParaRPr lang="tr-TR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 descr="http://malatya.gsb.gov.tr/Public/Images/IM/Malatya/01204/malatyakapaliyuzmehavuzu.jpg"/>
          <p:cNvPicPr>
            <a:picLocks noChangeAspect="1" noChangeArrowheads="1"/>
          </p:cNvPicPr>
          <p:nvPr/>
        </p:nvPicPr>
        <p:blipFill>
          <a:blip r:embed="rId3" cstate="print"/>
          <a:srcRect l="3546" t="18581" r="3470" b="39476"/>
          <a:stretch>
            <a:fillRect/>
          </a:stretch>
        </p:blipFill>
        <p:spPr bwMode="auto">
          <a:xfrm>
            <a:off x="230369" y="2748638"/>
            <a:ext cx="5119236" cy="2313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http://www.kiralikyat.com.tr/wp-content/uploads/2015/11/y%C3%BCzme-turu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08809" y="3837220"/>
            <a:ext cx="3275991" cy="2698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5" descr="C:\Users\Şeref\Desktop\kermes etkinlik foto\BAŞARILAR\2015-16 halk oyunları il 1.2.si\20160423_090635.jpg"/>
          <p:cNvPicPr>
            <a:picLocks noChangeAspect="1" noChangeArrowheads="1"/>
          </p:cNvPicPr>
          <p:nvPr/>
        </p:nvPicPr>
        <p:blipFill>
          <a:blip r:embed="rId5"/>
          <a:srcRect t="20563" b="12606"/>
          <a:stretch>
            <a:fillRect/>
          </a:stretch>
        </p:blipFill>
        <p:spPr bwMode="auto">
          <a:xfrm>
            <a:off x="5155203" y="843626"/>
            <a:ext cx="3814617" cy="3061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13 Dikdörtgen"/>
          <p:cNvSpPr/>
          <p:nvPr/>
        </p:nvSpPr>
        <p:spPr>
          <a:xfrm>
            <a:off x="-28844" y="1115772"/>
            <a:ext cx="5542412" cy="762579"/>
          </a:xfrm>
          <a:prstGeom prst="rect">
            <a:avLst/>
          </a:prstGeom>
          <a:noFill/>
        </p:spPr>
        <p:txBody>
          <a:bodyPr wrap="none" lIns="84644" tIns="42322" rIns="84644" bIns="42322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SABRI ANLATTI ÖĞRENCİLERİMİZ </a:t>
            </a:r>
          </a:p>
          <a:p>
            <a:pPr algn="ctr"/>
            <a:r>
              <a:rPr lang="tr-TR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MİNİK YÜREKLERİYLE</a:t>
            </a:r>
          </a:p>
        </p:txBody>
      </p:sp>
    </p:spTree>
    <p:extLst>
      <p:ext uri="{BB962C8B-B14F-4D97-AF65-F5344CB8AC3E}">
        <p14:creationId xmlns:p14="http://schemas.microsoft.com/office/powerpoint/2010/main" val="191791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Ekran Gösterisi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Ofis Teması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mudur_</dc:creator>
  <cp:lastModifiedBy>mudur_</cp:lastModifiedBy>
  <cp:revision>3</cp:revision>
  <dcterms:created xsi:type="dcterms:W3CDTF">2016-06-09T11:32:51Z</dcterms:created>
  <dcterms:modified xsi:type="dcterms:W3CDTF">2016-06-09T11:34:43Z</dcterms:modified>
</cp:coreProperties>
</file>